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21b979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21b979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9c6705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9c6705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fe8d77ca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fe8d77ca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030ea36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030ea36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030ea36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030ea36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ll-pay-auction3-478f271f12bd.herokuapp.com/" TargetMode="External"/><Relationship Id="rId4" Type="http://schemas.openxmlformats.org/officeDocument/2006/relationships/hyperlink" Target="https://github.com/SIRL-TAMU/all-pay-auc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-3284" l="0" r="1931" t="0"/>
          <a:stretch/>
        </p:blipFill>
        <p:spPr>
          <a:xfrm>
            <a:off x="5193650" y="1640050"/>
            <a:ext cx="3520427" cy="197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descr="Open Chromebook laptop computer"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All Pay Auction</a:t>
            </a:r>
            <a:endParaRPr sz="3100"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450" y="2220750"/>
            <a:ext cx="3787800" cy="13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Arkan Abuyazid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Jason Le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Praewa Pitiphat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Steve Wang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0" r="42551" t="0"/>
          <a:stretch/>
        </p:blipFill>
        <p:spPr>
          <a:xfrm>
            <a:off x="8276600" y="2327950"/>
            <a:ext cx="867400" cy="18482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Auction Block Page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375"/>
            <a:ext cx="8839199" cy="416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5" y="180925"/>
            <a:ext cx="9099450" cy="4498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7"/>
          <p:cNvGrpSpPr/>
          <p:nvPr/>
        </p:nvGrpSpPr>
        <p:grpSpPr>
          <a:xfrm>
            <a:off x="111550" y="76675"/>
            <a:ext cx="2286925" cy="835625"/>
            <a:chOff x="6175750" y="2313675"/>
            <a:chExt cx="2286925" cy="835625"/>
          </a:xfrm>
        </p:grpSpPr>
        <p:sp>
          <p:nvSpPr>
            <p:cNvPr id="229" name="Google Shape;229;p27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can add funds via 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“Manage Funds”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31" name="Google Shape;231;p27"/>
            <p:cNvCxnSpPr/>
            <p:nvPr/>
          </p:nvCxnSpPr>
          <p:spPr>
            <a:xfrm rot="10800000">
              <a:off x="6591125" y="2889800"/>
              <a:ext cx="0" cy="2595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32" name="Google Shape;232;p2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User Settings Page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hallenges and lessons we have learned about the software engineering process.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lessons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aleway"/>
              <a:buChar char="●"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Communication is a key:</a:t>
            </a:r>
            <a:r>
              <a:rPr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 : Lack of clear and consistent communication among team members, stakeholders, and clients, resulting in misunderstandings and errors.</a:t>
            </a:r>
            <a:endParaRPr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aleway"/>
              <a:buChar char="●"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Technical Debt: </a:t>
            </a:r>
            <a:r>
              <a:rPr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Accumulating compromises and shortcuts in code or design that need to be addressed later, impacting maintainability and future development.</a:t>
            </a:r>
            <a:endParaRPr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aleway"/>
              <a:buChar char="●"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Set Realistic Expectations and Manage Them Proactively: </a:t>
            </a:r>
            <a:r>
              <a:rPr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Involve stakeholders in planning and clearly communicate potential risks and limitations.</a:t>
            </a:r>
            <a:endParaRPr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aleway"/>
              <a:buChar char="●"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Implement Comprehensive Testing Strategies: </a:t>
            </a:r>
            <a:r>
              <a:rPr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Employ various testing methods throughout the development lifecycle to identify and fix issues early.</a:t>
            </a:r>
            <a:endParaRPr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aleway"/>
              <a:buChar char="●"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Heroku Deployment:</a:t>
            </a:r>
            <a:r>
              <a:rPr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https://all-pay-auction3-478f271f12bd.herokuapp.com/</a:t>
            </a:r>
            <a:endParaRPr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aleway"/>
              <a:buChar char="●"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Project repository: </a:t>
            </a: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https://github.com/SIRL-TAMU/all-pay-auction</a:t>
            </a:r>
            <a:endParaRPr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5182075" y="87287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“Our goal is to create a robust and user-friendly platform that facilitates these All-Pay Auctions between sellers and buyers.”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This project implements an All-Pay Auction system, a unique auction mechanism where every bidder pays their bid, regardless of whether they win the item. This contrasts with traditional auctions where only the winner pays.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131750" y="31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 sz="3000"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700" y="1114073"/>
            <a:ext cx="2424274" cy="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3114450" y="2078875"/>
            <a:ext cx="3193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Backend Framework:</a:t>
            </a: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Ruby on Rails 7.2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01" y="677588"/>
            <a:ext cx="1293624" cy="12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89500" y="2078875"/>
            <a:ext cx="3193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Programming Language: </a:t>
            </a: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Ruby 3.3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250" y="282588"/>
            <a:ext cx="2018120" cy="208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6758775" y="2078875"/>
            <a:ext cx="3193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Frontend: </a:t>
            </a: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HTML/CSS/JS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225" y="2676475"/>
            <a:ext cx="1724250" cy="177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131750" y="4452100"/>
            <a:ext cx="3193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Database:</a:t>
            </a: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PostgreSQL (PSQL)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5150" y="2726275"/>
            <a:ext cx="1558712" cy="15587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2942425" y="4452100"/>
            <a:ext cx="3193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Version Control:</a:t>
            </a: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Git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6004725" y="4452100"/>
            <a:ext cx="3193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Containerization:</a:t>
            </a: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Docker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2775" y="2531538"/>
            <a:ext cx="2136925" cy="21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Website Overview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ER Diagram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5" y="139200"/>
            <a:ext cx="2797631" cy="444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625" y="222175"/>
            <a:ext cx="2209200" cy="19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275" y="2384262"/>
            <a:ext cx="2471906" cy="21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184" y="283375"/>
            <a:ext cx="2096575" cy="19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1513" y="152371"/>
            <a:ext cx="1773984" cy="21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4150" y="2218675"/>
            <a:ext cx="1972650" cy="23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6097" y="2788934"/>
            <a:ext cx="2037175" cy="15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00" y="343420"/>
            <a:ext cx="8795748" cy="4015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3"/>
          <p:cNvGrpSpPr/>
          <p:nvPr/>
        </p:nvGrpSpPr>
        <p:grpSpPr>
          <a:xfrm>
            <a:off x="6857100" y="513700"/>
            <a:ext cx="2286900" cy="924100"/>
            <a:chOff x="4672650" y="1988475"/>
            <a:chExt cx="2286900" cy="924100"/>
          </a:xfrm>
        </p:grpSpPr>
        <p:sp>
          <p:nvSpPr>
            <p:cNvPr id="193" name="Google Shape;193;p23"/>
            <p:cNvSpPr/>
            <p:nvPr/>
          </p:nvSpPr>
          <p:spPr>
            <a:xfrm>
              <a:off x="4672650" y="23875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 txBox="1"/>
            <p:nvPr/>
          </p:nvSpPr>
          <p:spPr>
            <a:xfrm>
              <a:off x="4767600" y="24529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User/Seller Account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95" name="Google Shape;195;p23"/>
            <p:cNvCxnSpPr/>
            <p:nvPr/>
          </p:nvCxnSpPr>
          <p:spPr>
            <a:xfrm>
              <a:off x="6513875" y="1988475"/>
              <a:ext cx="0" cy="5061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196" name="Google Shape;196;p2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Landing</a:t>
            </a:r>
            <a:r>
              <a:rPr lang="en" sz="1400">
                <a:solidFill>
                  <a:srgbClr val="FFFFFF"/>
                </a:solidFill>
              </a:rPr>
              <a:t> Page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198" name="Google Shape;198;p23"/>
          <p:cNvGrpSpPr/>
          <p:nvPr/>
        </p:nvGrpSpPr>
        <p:grpSpPr>
          <a:xfrm>
            <a:off x="3203900" y="2309250"/>
            <a:ext cx="3081275" cy="525000"/>
            <a:chOff x="5381375" y="2313675"/>
            <a:chExt cx="3081275" cy="525000"/>
          </a:xfrm>
        </p:grpSpPr>
        <p:sp>
          <p:nvSpPr>
            <p:cNvPr id="199" name="Google Shape;199;p23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Active Bids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01" name="Google Shape;201;p23"/>
            <p:cNvCxnSpPr/>
            <p:nvPr/>
          </p:nvCxnSpPr>
          <p:spPr>
            <a:xfrm flipH="1" rot="10800000">
              <a:off x="5381375" y="2578650"/>
              <a:ext cx="794400" cy="1290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Active Bid (example)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075"/>
            <a:ext cx="8839197" cy="440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Dashboard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3" y="349025"/>
            <a:ext cx="8805474" cy="392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